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Roboto Slab" pitchFamily="34" charset="0"/>
      <p:bold r:id="rId16"/>
    </p:embeddedFont>
    <p:embeddedFont>
      <p:font typeface="Roboto Slab" pitchFamily="34" charset="-122"/>
      <p:bold r:id="rId17"/>
    </p:embeddedFont>
    <p:embeddedFont>
      <p:font typeface="Roboto Slab" pitchFamily="34" charset="-120"/>
      <p:bold r:id="rId18"/>
    </p:embeddedFont>
    <p:embeddedFont>
      <p:font typeface="Roboto" panose="02000000000000000000" pitchFamily="34" charset="0"/>
      <p:regular r:id="rId19"/>
    </p:embeddedFont>
    <p:embeddedFont>
      <p:font typeface="Roboto" panose="02000000000000000000" pitchFamily="34" charset="-122"/>
      <p:regular r:id="rId20"/>
    </p:embeddedFont>
    <p:embeddedFont>
      <p:font typeface="Roboto" panose="02000000000000000000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5941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14644"/>
            <a:ext cx="7556421" cy="19564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C++ Application for Barcode Reading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211241"/>
            <a:ext cx="7556421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This C++ application leverages powerful computer vision algorithms to accurately read and decode a wide range of barcode formats, enabling seamless integration with inventory management, point-of-sale, and other enterprise systems.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9349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958238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to Barcode Technology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5445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a Barcode?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5598"/>
            <a:ext cx="3978116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 barcode is a machine-readable optical label that represents data about the object it is attached to. Barcodes come in various formats, each with their own encoding schemes and applications.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54454"/>
            <a:ext cx="325147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Common Barcode Types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35598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1D Barcodes (e.g. UPC, EAN, Code 39)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4640699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2D Barcodes (e.g. QR Code, Datamatrix, PDF417)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44580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Specialty Barcodes (e.g. GS1 DataBar, Pharmacode)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25445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3835598"/>
            <a:ext cx="3978116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Barcodes are widely used in inventory management, logistics, retail, healthcare, and other industries to quickly identify and track items, improve efficiency, and reduce errors.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6396"/>
            <a:ext cx="859524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Overview of the C++ Application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</p:spPr>
      </p:sp>
      <p:sp>
        <p:nvSpPr>
          <p:cNvPr id="5" name="Text 2"/>
          <p:cNvSpPr/>
          <p:nvPr/>
        </p:nvSpPr>
        <p:spPr>
          <a:xfrm>
            <a:off x="978813" y="4935498"/>
            <a:ext cx="140256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85048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Robust Decoding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340906"/>
            <a:ext cx="3459242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can accurately read and decode a variety of 1D and 2D barcode formats, even in challenging lighting conditions or with partial occlusions.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</p:spPr>
      </p:sp>
      <p:sp>
        <p:nvSpPr>
          <p:cNvPr id="9" name="Text 6"/>
          <p:cNvSpPr/>
          <p:nvPr/>
        </p:nvSpPr>
        <p:spPr>
          <a:xfrm>
            <a:off x="5378172" y="4935498"/>
            <a:ext cx="18788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4850487"/>
            <a:ext cx="291084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Scalable Performance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340906"/>
            <a:ext cx="3459242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Utilizing multi-threaded and GPU-accelerated processing, the application can handle high-volume barcode scanning with low latency.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850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</p:spPr>
      </p:sp>
      <p:sp>
        <p:nvSpPr>
          <p:cNvPr id="13" name="Text 10"/>
          <p:cNvSpPr/>
          <p:nvPr/>
        </p:nvSpPr>
        <p:spPr>
          <a:xfrm>
            <a:off x="9803368" y="4935498"/>
            <a:ext cx="18371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485048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Flexible 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340906"/>
            <a:ext cx="3459242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C++ API can be seamlessly integrated into enterprise systems, mobile apps, and other applications to enable barcode-based automation and data capture.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3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04" y="2963704"/>
            <a:ext cx="6065877" cy="6073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Barcode Scanning Process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204" y="5778937"/>
            <a:ext cx="13269992" cy="22860"/>
          </a:xfrm>
          <a:prstGeom prst="roundRect">
            <a:avLst>
              <a:gd name="adj" fmla="val 127526"/>
            </a:avLst>
          </a:prstGeom>
          <a:solidFill>
            <a:srgbClr val="585F6B"/>
          </a:solidFill>
        </p:spPr>
      </p:sp>
      <p:sp>
        <p:nvSpPr>
          <p:cNvPr id="5" name="Shape 2"/>
          <p:cNvSpPr/>
          <p:nvPr/>
        </p:nvSpPr>
        <p:spPr>
          <a:xfrm>
            <a:off x="3937635" y="5098733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85F6B"/>
          </a:solidFill>
        </p:spPr>
      </p:sp>
      <p:sp>
        <p:nvSpPr>
          <p:cNvPr id="6" name="Shape 3"/>
          <p:cNvSpPr/>
          <p:nvPr/>
        </p:nvSpPr>
        <p:spPr>
          <a:xfrm>
            <a:off x="3730466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3F4652"/>
          </a:solidFill>
        </p:spPr>
      </p:sp>
      <p:sp>
        <p:nvSpPr>
          <p:cNvPr id="7" name="Text 4"/>
          <p:cNvSpPr/>
          <p:nvPr/>
        </p:nvSpPr>
        <p:spPr>
          <a:xfrm>
            <a:off x="3888938" y="5633085"/>
            <a:ext cx="120134" cy="2915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389" y="3862507"/>
            <a:ext cx="2429351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Image Capture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514" y="4282678"/>
            <a:ext cx="6149221" cy="6217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captures an image of the barcode using the camera on a mobile device or a dedicated barcode scanner.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8937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85F6B"/>
          </a:solidFill>
        </p:spPr>
      </p:sp>
      <p:sp>
        <p:nvSpPr>
          <p:cNvPr id="11" name="Shape 8"/>
          <p:cNvSpPr/>
          <p:nvPr/>
        </p:nvSpPr>
        <p:spPr>
          <a:xfrm>
            <a:off x="7096482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3F4652"/>
          </a:solidFill>
        </p:spPr>
      </p:sp>
      <p:sp>
        <p:nvSpPr>
          <p:cNvPr id="12" name="Text 9"/>
          <p:cNvSpPr/>
          <p:nvPr/>
        </p:nvSpPr>
        <p:spPr>
          <a:xfrm>
            <a:off x="7234595" y="5633085"/>
            <a:ext cx="160973" cy="2915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100405" y="6653451"/>
            <a:ext cx="2429351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Preprocessing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622"/>
            <a:ext cx="6149221" cy="6217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image is preprocessed to enhance contrast, correct distortion, and isolate the barcode region.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786" y="5098733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85F6B"/>
          </a:solidFill>
        </p:spPr>
      </p:sp>
      <p:sp>
        <p:nvSpPr>
          <p:cNvPr id="16" name="Shape 13"/>
          <p:cNvSpPr/>
          <p:nvPr/>
        </p:nvSpPr>
        <p:spPr>
          <a:xfrm>
            <a:off x="10462617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3F4652"/>
          </a:solidFill>
        </p:spPr>
      </p:sp>
      <p:sp>
        <p:nvSpPr>
          <p:cNvPr id="17" name="Text 14"/>
          <p:cNvSpPr/>
          <p:nvPr/>
        </p:nvSpPr>
        <p:spPr>
          <a:xfrm>
            <a:off x="10602397" y="5633085"/>
            <a:ext cx="157520" cy="2915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540" y="3862507"/>
            <a:ext cx="2429351" cy="3036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Decoding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678"/>
            <a:ext cx="6149221" cy="6217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Advanced computer vision algorithms are applied to decode the barcode data, interpreting the patterns of light and dark elements.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793194"/>
            <a:ext cx="8304848" cy="6104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Handling Different Barcode Formats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696641"/>
            <a:ext cx="488275" cy="4882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3657" y="2380178"/>
            <a:ext cx="2441734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1D Barcodes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83657" y="2802493"/>
            <a:ext cx="9605486" cy="3125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can read a variety of 1D barcode formats, including UPC, EAN, Code 39, and Interleaved 2 of 5.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701058"/>
            <a:ext cx="488275" cy="488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3657" y="4384596"/>
            <a:ext cx="2441734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2D Barcodes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83657" y="4806910"/>
            <a:ext cx="9605486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also supports 2D barcode formats like QR Code, Datamatrix, and PDF417 for more advanced data encoding.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6018014"/>
            <a:ext cx="488275" cy="4882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3657" y="6701552"/>
            <a:ext cx="2441734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Specialty Barcodes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83657" y="7123867"/>
            <a:ext cx="9605486" cy="3125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Unique barcode types like GS1 DataBar and Pharmacode can also be reliably decoded by the application.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761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301" y="3178969"/>
            <a:ext cx="9046012" cy="619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Image Processing and Object Detection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3301" y="4095155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3F4652"/>
          </a:solidFill>
        </p:spPr>
      </p:sp>
      <p:sp>
        <p:nvSpPr>
          <p:cNvPr id="5" name="Text 2"/>
          <p:cNvSpPr/>
          <p:nvPr/>
        </p:nvSpPr>
        <p:spPr>
          <a:xfrm>
            <a:off x="891302" y="4293156"/>
            <a:ext cx="2476143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Barcode Localization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1302" y="4721542"/>
            <a:ext cx="6126956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uses advanced computer vision techniques to quickly locate and isolate the barcode region within the camera image.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260" y="4095155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3F4652"/>
          </a:solidFill>
        </p:spPr>
      </p:sp>
      <p:sp>
        <p:nvSpPr>
          <p:cNvPr id="8" name="Text 5"/>
          <p:cNvSpPr/>
          <p:nvPr/>
        </p:nvSpPr>
        <p:spPr>
          <a:xfrm>
            <a:off x="7612261" y="4293156"/>
            <a:ext cx="2642473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Perspective Correction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12261" y="4721542"/>
            <a:ext cx="6126956" cy="9508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Barcode images are automatically corrected for perspective distortion to ensure accurate decoding, even when the barcode is not perfectly aligned.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3301" y="6068378"/>
            <a:ext cx="6522958" cy="1458278"/>
          </a:xfrm>
          <a:prstGeom prst="roundRect">
            <a:avLst>
              <a:gd name="adj" fmla="val 2038"/>
            </a:avLst>
          </a:prstGeom>
          <a:solidFill>
            <a:srgbClr val="3F4652"/>
          </a:solidFill>
        </p:spPr>
      </p:sp>
      <p:sp>
        <p:nvSpPr>
          <p:cNvPr id="11" name="Text 8"/>
          <p:cNvSpPr/>
          <p:nvPr/>
        </p:nvSpPr>
        <p:spPr>
          <a:xfrm>
            <a:off x="891302" y="6266378"/>
            <a:ext cx="2476143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Lighting Adaptation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1302" y="6694765"/>
            <a:ext cx="6126956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can adapt to different lighting conditions, maintaining reliable performance in both bright and low-light environments.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260" y="6068378"/>
            <a:ext cx="6522958" cy="1458278"/>
          </a:xfrm>
          <a:prstGeom prst="roundRect">
            <a:avLst>
              <a:gd name="adj" fmla="val 2038"/>
            </a:avLst>
          </a:prstGeom>
          <a:solidFill>
            <a:srgbClr val="3F4652"/>
          </a:solidFill>
        </p:spPr>
      </p:sp>
      <p:sp>
        <p:nvSpPr>
          <p:cNvPr id="14" name="Text 11"/>
          <p:cNvSpPr/>
          <p:nvPr/>
        </p:nvSpPr>
        <p:spPr>
          <a:xfrm>
            <a:off x="7612261" y="6266378"/>
            <a:ext cx="2842855" cy="3095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Multi-Barcode Detection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12261" y="6694765"/>
            <a:ext cx="6126956" cy="6338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can identify and decode multiple barcodes within a single camera frame, enabling efficient batch processing.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330297"/>
            <a:ext cx="9946481" cy="682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Performance Optimization Techniques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43" y="4340066"/>
            <a:ext cx="4367332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540812"/>
            <a:ext cx="2729151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Multithreading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012894"/>
            <a:ext cx="3930848" cy="13973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leverages multi-core CPUs to distribute barcode processing tasks across multiple threads, boosting overall throughput.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475" y="4340066"/>
            <a:ext cx="4367332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49716" y="5540812"/>
            <a:ext cx="2729151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GPU Acceleration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49716" y="6012894"/>
            <a:ext cx="3930848" cy="13973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Intensive image processing operations are offloaded to the GPU, taking advantage of parallel processing power for rapid decode times.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8806" y="4340066"/>
            <a:ext cx="4367332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540812"/>
            <a:ext cx="2729151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Adaptive Algorithms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048" y="6012894"/>
            <a:ext cx="3930848" cy="13973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application dynamically adjusts its algorithms based on factors like image quality and barcode density to optimize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9604"/>
            <a:ext cx="1026152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and Future Enhancements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02011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0108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Seamless Integration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501289"/>
            <a:ext cx="635127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The C++ barcode reading application can be easily integrated into a wide range of enterprise systems and mobile apps.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1802011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010870"/>
            <a:ext cx="309395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Expanding Capabilities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501289"/>
            <a:ext cx="635138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Future enhancements may include support for emerging barcode formats, cloud-based processing, and AI-powered barcode recognition.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3643</Words>
  <Application>WPS Presentation</Application>
  <PresentationFormat>On-screen Show (16:9)</PresentationFormat>
  <Paragraphs>118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SimSun</vt:lpstr>
      <vt:lpstr>Wingdings</vt:lpstr>
      <vt:lpstr>Roboto Slab</vt:lpstr>
      <vt:lpstr>Roboto Slab</vt:lpstr>
      <vt:lpstr>Roboto Slab</vt:lpstr>
      <vt:lpstr>Roboto</vt:lpstr>
      <vt:lpstr>Roboto</vt:lpstr>
      <vt:lpstr>Roboto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ASUS</cp:lastModifiedBy>
  <cp:revision>4</cp:revision>
  <dcterms:created xsi:type="dcterms:W3CDTF">2024-11-12T04:38:00Z</dcterms:created>
  <dcterms:modified xsi:type="dcterms:W3CDTF">2024-11-16T07:33:35Z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B481315436094DD2BE38F7313C16C6B7_12</vt:lpwstr>
  </property>
  <property fmtid="{D5CDD505-2E9C-101B-9397-08002B2CF9AE}" pid="3" name="KSOProductBuildVer">
    <vt:lpwstr>1033-12.2.0.18638</vt:lpwstr>
  </property>
</Properties>
</file>